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906000" cy="6858000" type="A4"/>
  <p:notesSz cx="6858000" cy="9945688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200" autoAdjust="0"/>
    <p:restoredTop sz="94600"/>
  </p:normalViewPr>
  <p:slideViewPr>
    <p:cSldViewPr>
      <p:cViewPr>
        <p:scale>
          <a:sx n="90" d="100"/>
          <a:sy n="90" d="100"/>
        </p:scale>
        <p:origin x="-882" y="-64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41" tIns="46271" rIns="92541" bIns="46271" numCol="1" anchor="t" anchorCtr="0" compatLnSpc="1">
            <a:prstTxWarp prst="textNoShape">
              <a:avLst/>
            </a:prstTxWarp>
          </a:bodyPr>
          <a:lstStyle>
            <a:lvl1pPr defTabSz="925513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41" tIns="46271" rIns="92541" bIns="46271" numCol="1" anchor="t" anchorCtr="0" compatLnSpc="1">
            <a:prstTxWarp prst="textNoShape">
              <a:avLst/>
            </a:prstTxWarp>
          </a:bodyPr>
          <a:lstStyle>
            <a:lvl1pPr algn="r" defTabSz="925513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41" tIns="46271" rIns="92541" bIns="46271" numCol="1" anchor="b" anchorCtr="0" compatLnSpc="1">
            <a:prstTxWarp prst="textNoShape">
              <a:avLst/>
            </a:prstTxWarp>
          </a:bodyPr>
          <a:lstStyle>
            <a:lvl1pPr defTabSz="925513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41" tIns="46271" rIns="92541" bIns="46271" numCol="1" anchor="b" anchorCtr="0" compatLnSpc="1">
            <a:prstTxWarp prst="textNoShape">
              <a:avLst/>
            </a:prstTxWarp>
          </a:bodyPr>
          <a:lstStyle>
            <a:lvl1pPr algn="r" defTabSz="925513">
              <a:defRPr sz="1200"/>
            </a:lvl1pPr>
          </a:lstStyle>
          <a:p>
            <a:pPr>
              <a:defRPr/>
            </a:pPr>
            <a:fld id="{FDBCF527-4E3B-4BE6-AE8E-578B389C34F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07703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36600" y="746125"/>
            <a:ext cx="538480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0"/>
            <a:ext cx="5486400" cy="447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BFC8790-B21A-45BD-BBA7-6FB2D0C80E3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51265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33FBA0B-834D-441D-A32D-A2D902877284}" type="slidenum">
              <a:rPr lang="cs-CZ" sz="1200" smtClean="0"/>
              <a:pPr eaLnBrk="1" hangingPunct="1"/>
              <a:t>1</a:t>
            </a:fld>
            <a:endParaRPr lang="cs-CZ" sz="1200" smtClean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335DC-A5DE-455A-9648-81DEC763C54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1523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DB286-68E9-4428-9BF1-69023162BD9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5070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3ABC9-9275-42A2-BE2E-78C95DB1920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494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338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41338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1F0D2-194E-4476-9028-410F413BB0C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1136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F89FC-9B3D-4414-AFDA-FDE93FD4685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9177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D54B6-535B-42F5-9B1F-0FC3D7D4FCF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8364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DC4AA-49B7-4C33-A016-9C96D5956B3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1939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0A6D3-E1C0-414D-9776-1DF3951CBBE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3450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8CD5B-F5DA-46B0-9751-2BE12158AA9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2063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38AE4-3A9D-45C3-B3FF-7B97014A0FB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6614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058025" y="609600"/>
            <a:ext cx="2105025" cy="548640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62675" cy="548640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AF182-8BC4-4444-92DB-698CDFF7781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8177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C93E008-60D5-4848-8914-01A6E08B8D3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zkrpata@c-box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1" descr="j021911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3100388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WordArt 2"/>
          <p:cNvSpPr>
            <a:spLocks noChangeArrowheads="1" noChangeShapeType="1" noTextEdit="1"/>
          </p:cNvSpPr>
          <p:nvPr/>
        </p:nvSpPr>
        <p:spPr bwMode="auto">
          <a:xfrm>
            <a:off x="631825" y="1125538"/>
            <a:ext cx="8858250" cy="863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sz="5400" kern="10" dirty="0">
                <a:solidFill>
                  <a:srgbClr val="0000FF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Vánoční běh vodáků - Radův Syndrom</a:t>
            </a:r>
          </a:p>
        </p:txBody>
      </p:sp>
      <p:sp>
        <p:nvSpPr>
          <p:cNvPr id="2052" name="WordArt 3"/>
          <p:cNvSpPr>
            <a:spLocks noChangeArrowheads="1" noChangeShapeType="1" noTextEdit="1"/>
          </p:cNvSpPr>
          <p:nvPr/>
        </p:nvSpPr>
        <p:spPr bwMode="auto">
          <a:xfrm>
            <a:off x="2865438" y="260350"/>
            <a:ext cx="5365750" cy="7207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sz="3600" kern="10"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USK Praha pořádá </a:t>
            </a:r>
          </a:p>
        </p:txBody>
      </p:sp>
      <p:sp>
        <p:nvSpPr>
          <p:cNvPr id="2053" name="Text Box 7"/>
          <p:cNvSpPr txBox="1">
            <a:spLocks noChangeArrowheads="1"/>
          </p:cNvSpPr>
          <p:nvPr/>
        </p:nvSpPr>
        <p:spPr bwMode="auto">
          <a:xfrm>
            <a:off x="200025" y="2276475"/>
            <a:ext cx="9288463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cs-CZ" sz="5400" b="1" dirty="0"/>
              <a:t>Sobota </a:t>
            </a:r>
            <a:r>
              <a:rPr lang="cs-CZ" sz="5400" b="1" dirty="0" smtClean="0"/>
              <a:t>20.prosince 2014</a:t>
            </a:r>
            <a:endParaRPr lang="cs-CZ" sz="5400" b="1" dirty="0"/>
          </a:p>
          <a:p>
            <a:pPr algn="ctr"/>
            <a:endParaRPr lang="cs-CZ" sz="1000" b="1" dirty="0"/>
          </a:p>
          <a:p>
            <a:pPr algn="ctr"/>
            <a:r>
              <a:rPr lang="cs-CZ" sz="1800" b="1" dirty="0"/>
              <a:t>V areálu zdraví Malá Chuchle</a:t>
            </a:r>
            <a:r>
              <a:rPr lang="cs-CZ" sz="1800" b="1" dirty="0" smtClean="0"/>
              <a:t>, u </a:t>
            </a:r>
            <a:r>
              <a:rPr lang="cs-CZ" sz="1800" b="1" dirty="0"/>
              <a:t>altánu v Chuchelském háji</a:t>
            </a:r>
          </a:p>
          <a:p>
            <a:pPr algn="ctr"/>
            <a:endParaRPr lang="cs-CZ" sz="1000" b="1" dirty="0"/>
          </a:p>
          <a:p>
            <a:r>
              <a:rPr lang="cs-CZ" sz="1800" b="1" dirty="0"/>
              <a:t>Kategorie a délky tratí : </a:t>
            </a:r>
          </a:p>
          <a:p>
            <a:r>
              <a:rPr lang="cs-CZ" sz="1800" b="1" dirty="0"/>
              <a:t>Ročník </a:t>
            </a:r>
            <a:r>
              <a:rPr lang="cs-CZ" sz="1800" b="1" dirty="0" smtClean="0"/>
              <a:t>2005 </a:t>
            </a:r>
            <a:r>
              <a:rPr lang="cs-CZ" sz="1800" b="1" dirty="0"/>
              <a:t>a mladší 	       400m v 10,15     Ročník </a:t>
            </a:r>
            <a:r>
              <a:rPr lang="cs-CZ" sz="1800" b="1" dirty="0" smtClean="0"/>
              <a:t>2001 </a:t>
            </a:r>
            <a:r>
              <a:rPr lang="cs-CZ" sz="1800" b="1" dirty="0"/>
              <a:t>až </a:t>
            </a:r>
            <a:r>
              <a:rPr lang="cs-CZ" sz="1800" b="1" dirty="0" smtClean="0"/>
              <a:t>2004               </a:t>
            </a:r>
            <a:r>
              <a:rPr lang="cs-CZ" sz="1800" b="1" dirty="0"/>
              <a:t>2000m v 10,30</a:t>
            </a:r>
          </a:p>
          <a:p>
            <a:r>
              <a:rPr lang="cs-CZ" sz="1800" b="1" dirty="0"/>
              <a:t>Ročník </a:t>
            </a:r>
            <a:r>
              <a:rPr lang="cs-CZ" sz="1800" b="1" dirty="0" smtClean="0"/>
              <a:t>2000 </a:t>
            </a:r>
            <a:r>
              <a:rPr lang="cs-CZ" sz="1800" b="1" dirty="0"/>
              <a:t>až </a:t>
            </a:r>
            <a:r>
              <a:rPr lang="cs-CZ" sz="1800" b="1" dirty="0" smtClean="0"/>
              <a:t>1998                  </a:t>
            </a:r>
            <a:r>
              <a:rPr lang="cs-CZ" sz="1800" b="1" dirty="0"/>
              <a:t>3500m v 10,45     Ročník </a:t>
            </a:r>
            <a:r>
              <a:rPr lang="cs-CZ" sz="1800" b="1" dirty="0" smtClean="0"/>
              <a:t>1997 </a:t>
            </a:r>
            <a:r>
              <a:rPr lang="cs-CZ" sz="1800" b="1" dirty="0"/>
              <a:t>a starší               7000m v 10,45</a:t>
            </a:r>
          </a:p>
          <a:p>
            <a:endParaRPr lang="cs-CZ" sz="1000" b="1" dirty="0"/>
          </a:p>
          <a:p>
            <a:r>
              <a:rPr lang="cs-CZ" sz="1800" b="1" dirty="0"/>
              <a:t>Starty hromadné – po jednotlivých kategorií . Běh převážně po lesních cestách.</a:t>
            </a:r>
          </a:p>
          <a:p>
            <a:r>
              <a:rPr lang="cs-CZ" sz="1800" b="1" dirty="0"/>
              <a:t>Startovné 25,- Kč </a:t>
            </a:r>
          </a:p>
        </p:txBody>
      </p:sp>
      <p:sp>
        <p:nvSpPr>
          <p:cNvPr id="2054" name="Text Box 12"/>
          <p:cNvSpPr txBox="1">
            <a:spLocks noChangeArrowheads="1"/>
          </p:cNvSpPr>
          <p:nvPr/>
        </p:nvSpPr>
        <p:spPr bwMode="auto">
          <a:xfrm>
            <a:off x="200025" y="5157788"/>
            <a:ext cx="93075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cs-CZ" sz="1800" b="1" dirty="0"/>
              <a:t>Ceny: </a:t>
            </a:r>
          </a:p>
          <a:p>
            <a:pPr eaLnBrk="1" hangingPunct="1"/>
            <a:r>
              <a:rPr lang="cs-CZ" sz="1800" b="1" dirty="0"/>
              <a:t>Vítěz každé kategorie obdrží </a:t>
            </a:r>
            <a:r>
              <a:rPr lang="cs-CZ" sz="1800" b="1" dirty="0" smtClean="0"/>
              <a:t>cenu</a:t>
            </a:r>
            <a:r>
              <a:rPr lang="cs-CZ" sz="1800" b="1" dirty="0"/>
              <a:t>.</a:t>
            </a:r>
          </a:p>
          <a:p>
            <a:pPr eaLnBrk="1" hangingPunct="1"/>
            <a:r>
              <a:rPr lang="cs-CZ" sz="1800" b="1" dirty="0"/>
              <a:t>Vyhlášení vítězů a předání cen </a:t>
            </a:r>
            <a:r>
              <a:rPr lang="cs-CZ" sz="1800" b="1" dirty="0" smtClean="0"/>
              <a:t>hned </a:t>
            </a:r>
            <a:r>
              <a:rPr lang="cs-CZ" sz="1800" b="1" smtClean="0"/>
              <a:t>po závodě </a:t>
            </a:r>
            <a:r>
              <a:rPr lang="cs-CZ" sz="1800" b="1" dirty="0"/>
              <a:t>v loděnici USK </a:t>
            </a:r>
          </a:p>
        </p:txBody>
      </p:sp>
      <p:sp>
        <p:nvSpPr>
          <p:cNvPr id="2055" name="Rectangle 13"/>
          <p:cNvSpPr>
            <a:spLocks noChangeArrowheads="1"/>
          </p:cNvSpPr>
          <p:nvPr/>
        </p:nvSpPr>
        <p:spPr bwMode="auto">
          <a:xfrm>
            <a:off x="200025" y="6235800"/>
            <a:ext cx="92884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cs-CZ" sz="1400" b="1" dirty="0"/>
              <a:t>Přihlášky do :  do </a:t>
            </a:r>
            <a:r>
              <a:rPr lang="cs-CZ" sz="1400" b="1" dirty="0" smtClean="0"/>
              <a:t>19.12</a:t>
            </a:r>
            <a:r>
              <a:rPr lang="cs-CZ" sz="1400" b="1" dirty="0"/>
              <a:t>. </a:t>
            </a:r>
            <a:r>
              <a:rPr lang="cs-CZ" sz="1400" b="1" dirty="0" smtClean="0"/>
              <a:t>2014 </a:t>
            </a:r>
            <a:r>
              <a:rPr lang="cs-CZ" sz="1400" b="1" dirty="0"/>
              <a:t>na e-mail. </a:t>
            </a:r>
            <a:r>
              <a:rPr lang="cs-CZ" sz="1400" b="1" dirty="0">
                <a:solidFill>
                  <a:srgbClr val="FF6600"/>
                </a:solidFill>
                <a:hlinkClick r:id="rId4"/>
              </a:rPr>
              <a:t>zkrpata@c-box.cz</a:t>
            </a:r>
            <a:r>
              <a:rPr lang="cs-CZ" sz="1400" b="1" dirty="0"/>
              <a:t>          nebo </a:t>
            </a:r>
            <a:r>
              <a:rPr lang="cs-CZ" sz="1400" b="1" dirty="0" smtClean="0"/>
              <a:t>20.12</a:t>
            </a:r>
            <a:r>
              <a:rPr lang="cs-CZ" sz="1400" b="1" dirty="0"/>
              <a:t>. </a:t>
            </a:r>
            <a:r>
              <a:rPr lang="cs-CZ" sz="1400" b="1" dirty="0" smtClean="0"/>
              <a:t>2014 </a:t>
            </a:r>
            <a:r>
              <a:rPr lang="cs-CZ" sz="1400" b="1" dirty="0"/>
              <a:t>do 9:15 v loděnici USK</a:t>
            </a:r>
            <a:r>
              <a:rPr lang="cs-CZ" sz="1200" b="1" dirty="0"/>
              <a:t> v Malé Chuchli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FF0000"/>
      </a:hlink>
      <a:folHlink>
        <a:srgbClr val="0099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70</Words>
  <Application>Microsoft Office PowerPoint</Application>
  <PresentationFormat>A4 (210 x 297 mm)</PresentationFormat>
  <Paragraphs>17</Paragraphs>
  <Slides>1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Default Design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syndrom 2002</dc:title>
  <dc:creator>Jan Mareš</dc:creator>
  <cp:lastModifiedBy>Administrator</cp:lastModifiedBy>
  <cp:revision>45</cp:revision>
  <dcterms:created xsi:type="dcterms:W3CDTF">2001-11-05T09:53:50Z</dcterms:created>
  <dcterms:modified xsi:type="dcterms:W3CDTF">2014-11-07T08:48:54Z</dcterms:modified>
</cp:coreProperties>
</file>