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onstanti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onstanti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onstanti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onstanti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onstantia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onstantia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onstantia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onstantia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onstanti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 b="def" i="def"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 b="def" i="def"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 b="def" i="def"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0" name="Shape 10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onstantia"/>
      </a:defRPr>
    </a:lvl1pPr>
    <a:lvl2pPr indent="228600" latinLnBrk="0">
      <a:defRPr sz="1200">
        <a:latin typeface="+mj-lt"/>
        <a:ea typeface="+mj-ea"/>
        <a:cs typeface="+mj-cs"/>
        <a:sym typeface="Constantia"/>
      </a:defRPr>
    </a:lvl2pPr>
    <a:lvl3pPr indent="457200" latinLnBrk="0">
      <a:defRPr sz="1200">
        <a:latin typeface="+mj-lt"/>
        <a:ea typeface="+mj-ea"/>
        <a:cs typeface="+mj-cs"/>
        <a:sym typeface="Constantia"/>
      </a:defRPr>
    </a:lvl3pPr>
    <a:lvl4pPr indent="685800" latinLnBrk="0">
      <a:defRPr sz="1200">
        <a:latin typeface="+mj-lt"/>
        <a:ea typeface="+mj-ea"/>
        <a:cs typeface="+mj-cs"/>
        <a:sym typeface="Constantia"/>
      </a:defRPr>
    </a:lvl4pPr>
    <a:lvl5pPr indent="914400" latinLnBrk="0">
      <a:defRPr sz="1200">
        <a:latin typeface="+mj-lt"/>
        <a:ea typeface="+mj-ea"/>
        <a:cs typeface="+mj-cs"/>
        <a:sym typeface="Constantia"/>
      </a:defRPr>
    </a:lvl5pPr>
    <a:lvl6pPr indent="1143000" latinLnBrk="0">
      <a:defRPr sz="1200">
        <a:latin typeface="+mj-lt"/>
        <a:ea typeface="+mj-ea"/>
        <a:cs typeface="+mj-cs"/>
        <a:sym typeface="Constantia"/>
      </a:defRPr>
    </a:lvl6pPr>
    <a:lvl7pPr indent="1371600" latinLnBrk="0">
      <a:defRPr sz="1200">
        <a:latin typeface="+mj-lt"/>
        <a:ea typeface="+mj-ea"/>
        <a:cs typeface="+mj-cs"/>
        <a:sym typeface="Constantia"/>
      </a:defRPr>
    </a:lvl7pPr>
    <a:lvl8pPr indent="1600200" latinLnBrk="0">
      <a:defRPr sz="1200">
        <a:latin typeface="+mj-lt"/>
        <a:ea typeface="+mj-ea"/>
        <a:cs typeface="+mj-cs"/>
        <a:sym typeface="Constantia"/>
      </a:defRPr>
    </a:lvl8pPr>
    <a:lvl9pPr indent="1828800" latinLnBrk="0">
      <a:defRPr sz="1200">
        <a:latin typeface="+mj-lt"/>
        <a:ea typeface="+mj-ea"/>
        <a:cs typeface="+mj-cs"/>
        <a:sym typeface="Constantia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Úvodní snímek">
    <p:bg>
      <p:bgPr>
        <a:gradFill flip="none" rotWithShape="1">
          <a:gsLst>
            <a:gs pos="0">
              <a:srgbClr val="42A1D9"/>
            </a:gs>
            <a:gs pos="25000">
              <a:srgbClr val="4499C9"/>
            </a:gs>
            <a:gs pos="100000">
              <a:srgbClr val="002A36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názvu"/>
          <p:cNvSpPr txBox="1"/>
          <p:nvPr>
            <p:ph type="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</p:spPr>
        <p:txBody>
          <a:bodyPr/>
          <a:lstStyle>
            <a:lvl1pPr algn="r">
              <a:defRPr b="1" sz="5600">
                <a:solidFill>
                  <a:srgbClr val="4DE1EA"/>
                </a:solidFill>
                <a:effectLst>
                  <a:outerShdw sx="100000" sy="100000" kx="0" ky="0" algn="b" rotWithShape="0" blurRad="38100" dist="25400" dir="5400000">
                    <a:srgbClr val="000000">
                      <a:alpha val="43000"/>
                    </a:srgbClr>
                  </a:outerShdw>
                </a:effectLst>
              </a:defRPr>
            </a:lvl1pPr>
          </a:lstStyle>
          <a:p>
            <a:pPr/>
            <a:r>
              <a:t>Text názvu</a:t>
            </a:r>
          </a:p>
        </p:txBody>
      </p:sp>
      <p:sp>
        <p:nvSpPr>
          <p:cNvPr id="17" name="Text úrovně 1…"/>
          <p:cNvSpPr txBox="1"/>
          <p:nvPr>
            <p:ph type="body" sz="half" idx="1"/>
          </p:nvPr>
        </p:nvSpPr>
        <p:spPr>
          <a:xfrm>
            <a:off x="533400" y="3228536"/>
            <a:ext cx="7854696" cy="1752601"/>
          </a:xfrm>
          <a:prstGeom prst="rect">
            <a:avLst/>
          </a:prstGeom>
        </p:spPr>
        <p:txBody>
          <a:bodyPr lIns="0" tIns="0" rIns="0" bIns="0"/>
          <a:lstStyle>
            <a:lvl1pPr marL="0" marR="45719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9" indent="45720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9" indent="91440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9" indent="137160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9" indent="182880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18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D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26" name="Text úrovně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7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Záhlaví části">
    <p:bg>
      <p:bgPr>
        <a:gradFill flip="none" rotWithShape="1">
          <a:gsLst>
            <a:gs pos="0">
              <a:srgbClr val="42A1D9"/>
            </a:gs>
            <a:gs pos="25000">
              <a:srgbClr val="4499C9"/>
            </a:gs>
            <a:gs pos="100000">
              <a:srgbClr val="002A36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názvu"/>
          <p:cNvSpPr txBox="1"/>
          <p:nvPr>
            <p:ph type="title"/>
          </p:nvPr>
        </p:nvSpPr>
        <p:spPr>
          <a:xfrm>
            <a:off x="530351" y="1316736"/>
            <a:ext cx="7772401" cy="1362456"/>
          </a:xfrm>
          <a:prstGeom prst="rect">
            <a:avLst/>
          </a:prstGeom>
        </p:spPr>
        <p:txBody>
          <a:bodyPr/>
          <a:lstStyle>
            <a:lvl1pPr>
              <a:defRPr b="1" sz="5600">
                <a:solidFill>
                  <a:srgbClr val="4BE4AD"/>
                </a:solidFill>
                <a:effectLst>
                  <a:outerShdw sx="100000" sy="100000" kx="0" ky="0" algn="b" rotWithShape="0" blurRad="38100" dist="25400" dir="5400000">
                    <a:srgbClr val="000000">
                      <a:alpha val="43000"/>
                    </a:srgbClr>
                  </a:outerShdw>
                </a:effectLst>
              </a:defRPr>
            </a:lvl1pPr>
          </a:lstStyle>
          <a:p>
            <a:pPr/>
            <a:r>
              <a:t>Text názvu</a:t>
            </a:r>
          </a:p>
        </p:txBody>
      </p:sp>
      <p:sp>
        <p:nvSpPr>
          <p:cNvPr id="35" name="Text úrovně 1…"/>
          <p:cNvSpPr txBox="1"/>
          <p:nvPr>
            <p:ph type="body" sz="quarter" idx="1"/>
          </p:nvPr>
        </p:nvSpPr>
        <p:spPr>
          <a:xfrm>
            <a:off x="530351" y="2704663"/>
            <a:ext cx="7772401" cy="150971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393192">
              <a:spcBef>
                <a:spcPts val="500"/>
              </a:spcBef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667511">
              <a:spcBef>
                <a:spcPts val="500"/>
              </a:spcBef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978408">
              <a:spcBef>
                <a:spcPts val="500"/>
              </a:spcBef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1252727">
              <a:spcBef>
                <a:spcPts val="500"/>
              </a:spcBef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36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D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44" name="Text úrovně 1…"/>
          <p:cNvSpPr txBox="1"/>
          <p:nvPr>
            <p:ph type="body" sz="half" idx="1"/>
          </p:nvPr>
        </p:nvSpPr>
        <p:spPr>
          <a:xfrm>
            <a:off x="457200" y="1920084"/>
            <a:ext cx="4038600" cy="4434842"/>
          </a:xfrm>
          <a:prstGeom prst="rect">
            <a:avLst/>
          </a:prstGeom>
        </p:spPr>
        <p:txBody>
          <a:bodyPr/>
          <a:lstStyle>
            <a:lvl3pPr marL="988466" indent="-320954"/>
            <a:lvl4pPr marL="1282191" indent="-303783"/>
            <a:lvl5pPr marL="1556511" indent="-303783"/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5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53" name="Text úrovně 1…"/>
          <p:cNvSpPr txBox="1"/>
          <p:nvPr>
            <p:ph type="body" sz="quarter" idx="1"/>
          </p:nvPr>
        </p:nvSpPr>
        <p:spPr>
          <a:xfrm>
            <a:off x="457200" y="1855247"/>
            <a:ext cx="4040188" cy="65935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500"/>
              </a:spcBef>
              <a:buClrTx/>
              <a:buSzTx/>
              <a:buNone/>
              <a:defRPr b="1" sz="2400">
                <a:solidFill>
                  <a:srgbClr val="04617B"/>
                </a:solidFill>
              </a:defRPr>
            </a:lvl1pPr>
            <a:lvl2pPr marL="0" indent="393192">
              <a:spcBef>
                <a:spcPts val="500"/>
              </a:spcBef>
              <a:buClrTx/>
              <a:buSzTx/>
              <a:buNone/>
              <a:defRPr b="1" sz="2400">
                <a:solidFill>
                  <a:srgbClr val="04617B"/>
                </a:solidFill>
              </a:defRPr>
            </a:lvl2pPr>
            <a:lvl3pPr marL="0" indent="667511">
              <a:spcBef>
                <a:spcPts val="500"/>
              </a:spcBef>
              <a:buClrTx/>
              <a:buSzTx/>
              <a:buNone/>
              <a:defRPr b="1" sz="2400">
                <a:solidFill>
                  <a:srgbClr val="04617B"/>
                </a:solidFill>
              </a:defRPr>
            </a:lvl3pPr>
            <a:lvl4pPr marL="0" indent="978408">
              <a:spcBef>
                <a:spcPts val="500"/>
              </a:spcBef>
              <a:buClrTx/>
              <a:buSzTx/>
              <a:buNone/>
              <a:defRPr b="1" sz="2400">
                <a:solidFill>
                  <a:srgbClr val="04617B"/>
                </a:solidFill>
              </a:defRPr>
            </a:lvl4pPr>
            <a:lvl5pPr marL="0" indent="1252727">
              <a:spcBef>
                <a:spcPts val="500"/>
              </a:spcBef>
              <a:buClrTx/>
              <a:buSzTx/>
              <a:buNone/>
              <a:defRPr b="1" sz="2400">
                <a:solidFill>
                  <a:srgbClr val="04617B"/>
                </a:solidFill>
              </a:defRPr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54" name="Zástupný symbol pro text 3"/>
          <p:cNvSpPr/>
          <p:nvPr>
            <p:ph type="body" sz="quarter" idx="21"/>
          </p:nvPr>
        </p:nvSpPr>
        <p:spPr>
          <a:xfrm>
            <a:off x="4645025" y="1859757"/>
            <a:ext cx="4041775" cy="654844"/>
          </a:xfrm>
          <a:prstGeom prst="rect">
            <a:avLst/>
          </a:prstGeom>
        </p:spPr>
        <p:txBody>
          <a:bodyPr lIns="0" tIns="0" rIns="0" bIns="0" anchor="ctr"/>
          <a:lstStyle/>
          <a:p>
            <a:pPr marL="0" indent="0">
              <a:spcBef>
                <a:spcPts val="500"/>
              </a:spcBef>
              <a:buClrTx/>
              <a:buSzTx/>
              <a:buNone/>
              <a:defRPr b="1" sz="2400">
                <a:solidFill>
                  <a:srgbClr val="04617B"/>
                </a:solidFill>
              </a:defRPr>
            </a:pPr>
          </a:p>
        </p:txBody>
      </p:sp>
      <p:sp>
        <p:nvSpPr>
          <p:cNvPr id="55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názvu"/>
          <p:cNvSpPr txBox="1"/>
          <p:nvPr>
            <p:ph type="title"/>
          </p:nvPr>
        </p:nvSpPr>
        <p:spPr>
          <a:xfrm>
            <a:off x="457200" y="704087"/>
            <a:ext cx="8305800" cy="1143001"/>
          </a:xfrm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63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 názvu"/>
          <p:cNvSpPr txBox="1"/>
          <p:nvPr>
            <p:ph type="title"/>
          </p:nvPr>
        </p:nvSpPr>
        <p:spPr>
          <a:xfrm>
            <a:off x="685800" y="514351"/>
            <a:ext cx="27432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pPr/>
            <a:r>
              <a:t>Text názvu</a:t>
            </a:r>
          </a:p>
        </p:txBody>
      </p:sp>
      <p:sp>
        <p:nvSpPr>
          <p:cNvPr id="78" name="Text úrovně 1…"/>
          <p:cNvSpPr txBox="1"/>
          <p:nvPr>
            <p:ph type="body" sz="half" idx="1"/>
          </p:nvPr>
        </p:nvSpPr>
        <p:spPr>
          <a:xfrm>
            <a:off x="685800" y="1676400"/>
            <a:ext cx="27432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spcBef>
                <a:spcPts val="300"/>
              </a:spcBef>
              <a:buClrTx/>
              <a:buSzTx/>
              <a:buNone/>
              <a:defRPr sz="1400"/>
            </a:lvl1pPr>
            <a:lvl2pPr marL="0" indent="640080">
              <a:spcBef>
                <a:spcPts val="300"/>
              </a:spcBef>
              <a:buClrTx/>
              <a:buSzTx/>
              <a:buNone/>
              <a:defRPr sz="1400"/>
            </a:lvl2pPr>
            <a:lvl3pPr marL="0" indent="914400">
              <a:spcBef>
                <a:spcPts val="300"/>
              </a:spcBef>
              <a:buClrTx/>
              <a:buSzTx/>
              <a:buNone/>
              <a:defRPr sz="1400"/>
            </a:lvl3pPr>
            <a:lvl4pPr marL="0" indent="1188719">
              <a:spcBef>
                <a:spcPts val="300"/>
              </a:spcBef>
              <a:buClrTx/>
              <a:buSzTx/>
              <a:buNone/>
              <a:defRPr sz="1400"/>
            </a:lvl4pPr>
            <a:lvl5pPr marL="0" indent="1463039">
              <a:spcBef>
                <a:spcPts val="300"/>
              </a:spcBef>
              <a:buClrTx/>
              <a:buSzTx/>
              <a:buNone/>
              <a:defRPr sz="14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79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Obdélník s odříznutým a zakulaceným jedním rohem 8"/>
          <p:cNvSpPr/>
          <p:nvPr/>
        </p:nvSpPr>
        <p:spPr>
          <a:xfrm flipV="1" rot="420000">
            <a:off x="3165753" y="1108077"/>
            <a:ext cx="5257801" cy="4114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0984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sx="100000" sy="100000" kx="0" ky="0" algn="b" rotWithShape="0" blurRad="63500" dist="38500" dir="7500000">
              <a:srgbClr val="000000">
                <a:alpha val="2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7" name="Pravoúhlý trojúhelník 11"/>
          <p:cNvSpPr/>
          <p:nvPr/>
        </p:nvSpPr>
        <p:spPr>
          <a:xfrm flipV="1" rot="420000">
            <a:off x="8004133" y="5359768"/>
            <a:ext cx="155449" cy="1554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sx="100000" sy="100000" kx="0" ky="0" algn="b" rotWithShape="0" blurRad="25400" dist="6350" dir="12900000">
              <a:srgbClr val="000000">
                <a:alpha val="47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8" name="Text názvu"/>
          <p:cNvSpPr txBox="1"/>
          <p:nvPr>
            <p:ph type="title"/>
          </p:nvPr>
        </p:nvSpPr>
        <p:spPr>
          <a:xfrm>
            <a:off x="609600" y="1176995"/>
            <a:ext cx="2212849" cy="1582623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b="1" sz="2000"/>
            </a:lvl1pPr>
          </a:lstStyle>
          <a:p>
            <a:pPr/>
            <a:r>
              <a:t>Text názvu</a:t>
            </a:r>
          </a:p>
        </p:txBody>
      </p:sp>
      <p:sp>
        <p:nvSpPr>
          <p:cNvPr id="89" name="Text úrovně 1…"/>
          <p:cNvSpPr txBox="1"/>
          <p:nvPr>
            <p:ph type="body" sz="quarter" idx="1"/>
          </p:nvPr>
        </p:nvSpPr>
        <p:spPr>
          <a:xfrm>
            <a:off x="609600" y="2828785"/>
            <a:ext cx="2209800" cy="217932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466" indent="-320954">
              <a:spcBef>
                <a:spcPts val="200"/>
              </a:spcBef>
              <a:buClrTx/>
              <a:defRPr sz="1300"/>
            </a:lvl3pPr>
            <a:lvl4pPr marL="1282191" indent="-303783">
              <a:spcBef>
                <a:spcPts val="200"/>
              </a:spcBef>
              <a:buClrTx/>
              <a:defRPr sz="1300"/>
            </a:lvl4pPr>
            <a:lvl5pPr marL="1556511" indent="-303783">
              <a:spcBef>
                <a:spcPts val="200"/>
              </a:spcBef>
              <a:buClrTx/>
              <a:defRPr sz="13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90" name="Zástupný symbol pro obrázek 2"/>
          <p:cNvSpPr/>
          <p:nvPr>
            <p:ph type="pic" sz="half" idx="21"/>
          </p:nvPr>
        </p:nvSpPr>
        <p:spPr>
          <a:xfrm rot="420000">
            <a:off x="3485793" y="1199516"/>
            <a:ext cx="4617721" cy="3931922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91" name="Volný tvar 9"/>
          <p:cNvSpPr/>
          <p:nvPr/>
        </p:nvSpPr>
        <p:spPr>
          <a:xfrm flipV="1">
            <a:off x="-9525" y="5816600"/>
            <a:ext cx="9163050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2" name="Volný tvar 10"/>
          <p:cNvSpPr/>
          <p:nvPr/>
        </p:nvSpPr>
        <p:spPr>
          <a:xfrm flipV="1">
            <a:off x="4381500" y="6250789"/>
            <a:ext cx="4762500" cy="6072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fill="norm" stroke="1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93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6"/>
          <p:cNvSpPr/>
          <p:nvPr/>
        </p:nvSpPr>
        <p:spPr>
          <a:xfrm>
            <a:off x="-9525" y="-7144"/>
            <a:ext cx="9163050" cy="1041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3" name="Volný tvar 7"/>
          <p:cNvSpPr/>
          <p:nvPr/>
        </p:nvSpPr>
        <p:spPr>
          <a:xfrm>
            <a:off x="4381500" y="-7145"/>
            <a:ext cx="4762500" cy="6072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fill="norm" stroke="1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grpSp>
        <p:nvGrpSpPr>
          <p:cNvPr id="6" name="Skupina 1"/>
          <p:cNvGrpSpPr/>
          <p:nvPr/>
        </p:nvGrpSpPr>
        <p:grpSpPr>
          <a:xfrm>
            <a:off x="-29294" y="-16113"/>
            <a:ext cx="9197178" cy="1058653"/>
            <a:chOff x="0" y="0"/>
            <a:chExt cx="9197177" cy="1058652"/>
          </a:xfrm>
        </p:grpSpPr>
        <p:sp>
          <p:nvSpPr>
            <p:cNvPr id="4" name="Volný tvar 11"/>
            <p:cNvSpPr/>
            <p:nvPr/>
          </p:nvSpPr>
          <p:spPr>
            <a:xfrm rot="21435692">
              <a:off x="9616" y="218536"/>
              <a:ext cx="9163051" cy="621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0" fill="norm" stroke="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5A0BE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5" name="Volný tvar 12"/>
            <p:cNvSpPr/>
            <p:nvPr/>
          </p:nvSpPr>
          <p:spPr>
            <a:xfrm rot="21435692">
              <a:off x="14474" y="291986"/>
              <a:ext cx="9175813" cy="5078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fill="norm" stroke="1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</p:grpSp>
      <p:sp>
        <p:nvSpPr>
          <p:cNvPr id="7" name="Text názvu"/>
          <p:cNvSpPr txBox="1"/>
          <p:nvPr>
            <p:ph type="title"/>
          </p:nvPr>
        </p:nvSpPr>
        <p:spPr>
          <a:xfrm>
            <a:off x="457200" y="704087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b">
            <a:normAutofit fontScale="100000" lnSpcReduction="0"/>
          </a:bodyPr>
          <a:lstStyle/>
          <a:p>
            <a:pPr/>
            <a:r>
              <a:t>Text názvu</a:t>
            </a:r>
          </a:p>
        </p:txBody>
      </p:sp>
      <p:sp>
        <p:nvSpPr>
          <p:cNvPr id="8" name="Text úrovně 1…"/>
          <p:cNvSpPr txBox="1"/>
          <p:nvPr>
            <p:ph type="body" idx="1"/>
          </p:nvPr>
        </p:nvSpPr>
        <p:spPr>
          <a:xfrm>
            <a:off x="457200" y="1935479"/>
            <a:ext cx="8229600" cy="4389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9" name="Číslo snímku"/>
          <p:cNvSpPr txBox="1"/>
          <p:nvPr>
            <p:ph type="sldNum" sz="quarter" idx="2"/>
          </p:nvPr>
        </p:nvSpPr>
        <p:spPr>
          <a:xfrm>
            <a:off x="8521700" y="6518275"/>
            <a:ext cx="165101" cy="2032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0" u="none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4320" marR="0" indent="-27432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+mj-lt"/>
          <a:ea typeface="+mj-ea"/>
          <a:cs typeface="+mj-cs"/>
          <a:sym typeface="Constantia"/>
        </a:defRPr>
      </a:lvl1pPr>
      <a:lvl2pPr marL="660654" marR="0" indent="-267461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+mj-lt"/>
          <a:ea typeface="+mj-ea"/>
          <a:cs typeface="+mj-cs"/>
          <a:sym typeface="Constantia"/>
        </a:defRPr>
      </a:lvl2pPr>
      <a:lvl3pPr marL="973182" marR="0" indent="-305670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+mj-lt"/>
          <a:ea typeface="+mj-ea"/>
          <a:cs typeface="+mj-cs"/>
          <a:sym typeface="Constantia"/>
        </a:defRPr>
      </a:lvl3pPr>
      <a:lvl4pPr marL="1251813" marR="0" indent="-273405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+mj-lt"/>
          <a:ea typeface="+mj-ea"/>
          <a:cs typeface="+mj-cs"/>
          <a:sym typeface="Constantia"/>
        </a:defRPr>
      </a:lvl4pPr>
      <a:lvl5pPr marL="1526133" marR="0" indent="-273405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+mj-lt"/>
          <a:ea typeface="+mj-ea"/>
          <a:cs typeface="+mj-cs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+mj-lt"/>
          <a:ea typeface="+mj-ea"/>
          <a:cs typeface="+mj-cs"/>
          <a:sym typeface="Constantia"/>
        </a:defRPr>
      </a:lvl6pPr>
      <a:lvl7pPr marL="2034539" marR="0" indent="-29717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b="0" baseline="0" cap="none" i="0" spc="0" strike="noStrike" sz="2600" u="none">
          <a:solidFill>
            <a:srgbClr val="000000"/>
          </a:solidFill>
          <a:uFillTx/>
          <a:latin typeface="+mj-lt"/>
          <a:ea typeface="+mj-ea"/>
          <a:cs typeface="+mj-cs"/>
          <a:sym typeface="Constantia"/>
        </a:defRPr>
      </a:lvl7pPr>
      <a:lvl8pPr marL="2308860" marR="0" indent="-297179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b="0" baseline="0" cap="none" i="0" spc="0" strike="noStrike" sz="2600" u="none">
          <a:solidFill>
            <a:srgbClr val="000000"/>
          </a:solidFill>
          <a:uFillTx/>
          <a:latin typeface="+mj-lt"/>
          <a:ea typeface="+mj-ea"/>
          <a:cs typeface="+mj-cs"/>
          <a:sym typeface="Constantia"/>
        </a:defRPr>
      </a:lvl8pPr>
      <a:lvl9pPr marL="2625634" marR="0" indent="-339634" algn="l" defTabSz="914400" rtl="0" latinLnBrk="0">
        <a:lnSpc>
          <a:spcPct val="100000"/>
        </a:lnSpc>
        <a:spcBef>
          <a:spcPts val="60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b="0" baseline="0" cap="none" i="0" spc="0" strike="noStrike" sz="2600" u="none">
          <a:solidFill>
            <a:srgbClr val="000000"/>
          </a:solidFill>
          <a:uFillTx/>
          <a:latin typeface="+mj-lt"/>
          <a:ea typeface="+mj-ea"/>
          <a:cs typeface="+mj-cs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onstantia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onstantia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onstantia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onstantia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onstantia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onstantia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onstantia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onstantia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onstantia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m.youtube.com/hashtag/paris2024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Nadpis 1"/>
          <p:cNvSpPr txBox="1"/>
          <p:nvPr>
            <p:ph type="ctrTitle"/>
          </p:nvPr>
        </p:nvSpPr>
        <p:spPr>
          <a:xfrm>
            <a:off x="1357290" y="1571612"/>
            <a:ext cx="6456255" cy="1128723"/>
          </a:xfrm>
          <a:prstGeom prst="rect">
            <a:avLst/>
          </a:prstGeom>
        </p:spPr>
        <p:txBody>
          <a:bodyPr/>
          <a:lstStyle/>
          <a:p>
            <a:pPr/>
            <a:r>
              <a:t>Technika C1 slalom</a:t>
            </a:r>
          </a:p>
        </p:txBody>
      </p:sp>
      <p:sp>
        <p:nvSpPr>
          <p:cNvPr id="103" name="TextovéPole 4"/>
          <p:cNvSpPr txBox="1"/>
          <p:nvPr/>
        </p:nvSpPr>
        <p:spPr>
          <a:xfrm>
            <a:off x="3546150" y="2857495"/>
            <a:ext cx="167641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solidFill>
                  <a:srgbClr val="5EF0F7"/>
                </a:solidFill>
              </a:defRPr>
            </a:lvl1pPr>
          </a:lstStyle>
          <a:p>
            <a:pPr/>
            <a:r>
              <a:t> </a:t>
            </a:r>
          </a:p>
        </p:txBody>
      </p:sp>
      <p:pic>
        <p:nvPicPr>
          <p:cNvPr id="10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00231" y="4143380"/>
            <a:ext cx="5655509" cy="13573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ovéPole 1"/>
          <p:cNvSpPr txBox="1"/>
          <p:nvPr/>
        </p:nvSpPr>
        <p:spPr>
          <a:xfrm>
            <a:off x="1529804" y="1159068"/>
            <a:ext cx="6277740" cy="3914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000"/>
            </a:pPr>
            <a:r>
              <a:t>Technika na C1 u dětí</a:t>
            </a:r>
          </a:p>
          <a:p>
            <a:pPr>
              <a:defRPr b="1" sz="1900"/>
            </a:pPr>
          </a:p>
          <a:p>
            <a:pPr>
              <a:defRPr b="1" sz="1900"/>
            </a:pPr>
          </a:p>
          <a:p>
            <a:pPr marL="285750" indent="-285750">
              <a:buSzPct val="100000"/>
              <a:buChar char="-"/>
              <a:defRPr sz="1900"/>
            </a:pPr>
            <a:r>
              <a:t>Vyzkoušet C1 X trénovat C1</a:t>
            </a:r>
          </a:p>
          <a:p>
            <a:pPr marL="285750" indent="-285750">
              <a:buSzPct val="100000"/>
              <a:buChar char="-"/>
              <a:defRPr sz="1900"/>
            </a:pPr>
          </a:p>
          <a:p>
            <a:pPr marL="285750" indent="-285750">
              <a:buSzPct val="100000"/>
              <a:buChar char="-"/>
              <a:defRPr sz="1900"/>
            </a:pPr>
            <a:r>
              <a:t>Trénink by měl přijít až ve chvíli, kdy dítě zvládá základy na K1</a:t>
            </a:r>
          </a:p>
          <a:p>
            <a:pPr marL="285750" indent="-285750">
              <a:buSzPct val="100000"/>
              <a:buChar char="-"/>
              <a:defRPr sz="1900"/>
            </a:pPr>
            <a:r>
              <a:t>Proč?</a:t>
            </a:r>
          </a:p>
          <a:p>
            <a:pPr marL="285750" indent="-285750">
              <a:buSzPct val="100000"/>
              <a:buChar char="-"/>
              <a:defRPr sz="1900"/>
            </a:pPr>
            <a:r>
              <a:t> Snazší se naučit základy a zásady divoké vody</a:t>
            </a:r>
          </a:p>
          <a:p>
            <a:pPr marL="285750" indent="-285750">
              <a:buSzPct val="100000"/>
              <a:buChar char="-"/>
              <a:defRPr sz="1900"/>
            </a:pPr>
            <a:r>
              <a:t>Lehčí ovladatelnost lodě K1, menší silová zátěž</a:t>
            </a:r>
          </a:p>
          <a:p>
            <a:pPr marL="285750" indent="-285750">
              <a:buSzPct val="100000"/>
              <a:buChar char="-"/>
              <a:defRPr sz="1900"/>
            </a:pPr>
            <a:r>
              <a:t>Ideální pro rozvoj pádlovacích dovedností na obě strany (platí i v pozdějším věku </a:t>
            </a:r>
          </a:p>
        </p:txBody>
      </p:sp>
      <p:sp>
        <p:nvSpPr>
          <p:cNvPr id="107" name="TextovéPole 4"/>
          <p:cNvSpPr txBox="1"/>
          <p:nvPr/>
        </p:nvSpPr>
        <p:spPr>
          <a:xfrm>
            <a:off x="1648771" y="4382613"/>
            <a:ext cx="5846458" cy="2631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900"/>
            </a:pPr>
          </a:p>
          <a:p>
            <a:pPr>
              <a:defRPr sz="1900"/>
            </a:pPr>
            <a:r>
              <a:t>• Dostatečná výška a síla pro nutné zvládnutí divoké vody, obzvlášť u dívek hrozí nebezpečí zranění při brzké specializaci (nezpevněná ramena, Eskymák na šroub)</a:t>
            </a:r>
          </a:p>
          <a:p>
            <a:pPr>
              <a:defRPr sz="1900"/>
            </a:pPr>
          </a:p>
          <a:p>
            <a:pPr>
              <a:defRPr sz="1900"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cover dir="rd"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ovéPole 2"/>
          <p:cNvSpPr txBox="1"/>
          <p:nvPr/>
        </p:nvSpPr>
        <p:spPr>
          <a:xfrm>
            <a:off x="2124891" y="1107232"/>
            <a:ext cx="2401389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100"/>
            </a:lvl1pPr>
          </a:lstStyle>
          <a:p>
            <a:pPr/>
            <a:r>
              <a:t>Záběr na C1</a:t>
            </a:r>
          </a:p>
        </p:txBody>
      </p:sp>
      <p:sp>
        <p:nvSpPr>
          <p:cNvPr id="110" name="TextovéPole 3"/>
          <p:cNvSpPr txBox="1"/>
          <p:nvPr/>
        </p:nvSpPr>
        <p:spPr>
          <a:xfrm>
            <a:off x="1289801" y="1857093"/>
            <a:ext cx="5092233" cy="184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marL="285750" indent="-285750">
              <a:buSzPct val="100000"/>
              <a:buChar char="-"/>
              <a:defRPr sz="1900"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Vychází ze zádových svalů pomocí rotace v rameni a lehkým vytažením spodního ramene za záběrem</a:t>
            </a:r>
          </a:p>
          <a:p>
            <a:pPr marL="285750" indent="-285750">
              <a:buSzPct val="100000"/>
              <a:buChar char="-"/>
              <a:defRPr sz="1900"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Nutnost naučit se na začátku, těžce se přeučuje</a:t>
            </a:r>
            <a:endParaRPr>
              <a:latin typeface=".AppleSystemUIFont"/>
              <a:ea typeface=".AppleSystemUIFont"/>
              <a:cs typeface=".AppleSystemUIFont"/>
              <a:sym typeface=".AppleSystemUIFont"/>
            </a:endParaRPr>
          </a:p>
        </p:txBody>
      </p:sp>
      <p:sp>
        <p:nvSpPr>
          <p:cNvPr id="111" name="TextovéPole 4"/>
          <p:cNvSpPr txBox="1"/>
          <p:nvPr/>
        </p:nvSpPr>
        <p:spPr>
          <a:xfrm>
            <a:off x="1289799" y="3551142"/>
            <a:ext cx="4705014" cy="1361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900"/>
            </a:pPr>
            <a:r>
              <a:t>- zásadní je rotace v zádech a pro točící záběry především v hrudníku</a:t>
            </a:r>
          </a:p>
          <a:p>
            <a:pPr>
              <a:defRPr sz="1900"/>
            </a:pPr>
            <a:r>
              <a:t>- naučit se pomáhat si přes tlak koleny a nárty v lodi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cover dir="rd"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ovéPole 1"/>
          <p:cNvSpPr txBox="1"/>
          <p:nvPr/>
        </p:nvSpPr>
        <p:spPr>
          <a:xfrm>
            <a:off x="1373257" y="1288662"/>
            <a:ext cx="3972042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latin typeface="UICTFontTextStyleBody"/>
                <a:ea typeface="UICTFontTextStyleBody"/>
                <a:cs typeface="UICTFontTextStyleBody"/>
                <a:sym typeface="UICTFontTextStyleBody"/>
              </a:defRPr>
            </a:lvl1pPr>
          </a:lstStyle>
          <a:p>
            <a:pPr/>
            <a:r>
              <a:t>Přehazování x Klasika (Old school)</a:t>
            </a:r>
            <a:endParaRPr>
              <a:latin typeface=".AppleSystemUIFont"/>
              <a:ea typeface=".AppleSystemUIFont"/>
              <a:cs typeface=".AppleSystemUIFont"/>
              <a:sym typeface=".AppleSystemUIFont"/>
            </a:endParaRPr>
          </a:p>
        </p:txBody>
      </p:sp>
      <p:sp>
        <p:nvSpPr>
          <p:cNvPr id="114" name="TextovéPole 3"/>
          <p:cNvSpPr txBox="1"/>
          <p:nvPr/>
        </p:nvSpPr>
        <p:spPr>
          <a:xfrm>
            <a:off x="1373257" y="2045159"/>
            <a:ext cx="5527145" cy="907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UICTFontTextStyleBody"/>
                <a:ea typeface="UICTFontTextStyleBody"/>
                <a:cs typeface="UICTFontTextStyleBody"/>
                <a:sym typeface="UICTFontTextStyleBody"/>
              </a:defRPr>
            </a:lvl1pPr>
          </a:lstStyle>
          <a:p>
            <a:pPr/>
            <a:r>
              <a:t>- Vysvětlit časovou ztrátu přehození vs úspora energie, především ve druhé polovině tratě</a:t>
            </a:r>
            <a:endParaRPr>
              <a:latin typeface=".AppleSystemUIFont"/>
              <a:ea typeface=".AppleSystemUIFont"/>
              <a:cs typeface=".AppleSystemUIFont"/>
              <a:sym typeface=".AppleSystemUIFont"/>
            </a:endParaRPr>
          </a:p>
        </p:txBody>
      </p:sp>
      <p:sp>
        <p:nvSpPr>
          <p:cNvPr id="115" name="TextovéPole 4"/>
          <p:cNvSpPr txBox="1"/>
          <p:nvPr/>
        </p:nvSpPr>
        <p:spPr>
          <a:xfrm>
            <a:off x="1373258" y="3017098"/>
            <a:ext cx="5190206" cy="1882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Char char="-"/>
            </a:pPr>
            <a:r>
              <a:t>Točení může být rychlejší, pohodlnější na přehmat, pokud závodník má v repertoáru</a:t>
            </a:r>
          </a:p>
          <a:p>
            <a:pPr marL="285750" indent="-285750">
              <a:buSzPct val="100000"/>
              <a:buChar char="-"/>
            </a:pPr>
          </a:p>
          <a:p>
            <a:pPr marL="285750" indent="-285750">
              <a:buSzPct val="100000"/>
              <a:buChar char="-"/>
            </a:pPr>
          </a:p>
          <a:p>
            <a:pPr/>
            <a:r>
              <a:t>- </a:t>
            </a:r>
            <a:r>
              <a:rPr>
                <a:latin typeface="UICTFontTextStyleBody"/>
                <a:ea typeface="UICTFontTextStyleBody"/>
                <a:cs typeface="UICTFontTextStyleBody"/>
                <a:sym typeface="UICTFontTextStyleBody"/>
              </a:rPr>
              <a:t>Diskuze: co je lepší?</a:t>
            </a:r>
            <a:endParaRPr>
              <a:latin typeface=".AppleSystemUIFont"/>
              <a:ea typeface=".AppleSystemUIFont"/>
              <a:cs typeface=".AppleSystemUIFont"/>
              <a:sym typeface=".AppleSystemUIFon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cover dir="rd"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ovéPole 1"/>
          <p:cNvSpPr txBox="1"/>
          <p:nvPr/>
        </p:nvSpPr>
        <p:spPr>
          <a:xfrm>
            <a:off x="693678" y="2506823"/>
            <a:ext cx="7217541" cy="330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Char char="➔"/>
              <a:defRPr sz="1900"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nelze odpovědět, můj názor je takový, že extrémně záleží na trati a dovednostech závodníka</a:t>
            </a:r>
          </a:p>
          <a:p>
            <a:pPr marL="285750" indent="-285750">
              <a:buSzPct val="100000"/>
              <a:buChar char="➔"/>
              <a:defRPr sz="1900"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Pokud ale dnes vychovávám kanoistu, měl by se učit na obě strany a ideálně jezdit i na kajaku</a:t>
            </a:r>
          </a:p>
          <a:p>
            <a:pPr marL="285750" indent="-285750">
              <a:buSzPct val="100000"/>
              <a:buChar char="➔"/>
              <a:defRPr sz="1900"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Předcházení svalové dysbalanci </a:t>
            </a:r>
          </a:p>
          <a:p>
            <a:pPr marL="285750" indent="-285750">
              <a:buSzPct val="100000"/>
              <a:buChar char="➔"/>
              <a:defRPr sz="1900"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Možnost přizpůsobit se terénu/trati</a:t>
            </a:r>
          </a:p>
          <a:p>
            <a:pPr marL="285750" indent="-285750">
              <a:buSzPct val="100000"/>
              <a:buChar char="➔"/>
              <a:defRPr sz="1900">
                <a:latin typeface=".AppleSystemUIFont"/>
                <a:ea typeface=".AppleSystemUIFont"/>
                <a:cs typeface=".AppleSystemUIFont"/>
                <a:sym typeface=".AppleSystemUIFont"/>
              </a:defRPr>
            </a:pPr>
          </a:p>
          <a:p>
            <a:pPr>
              <a:defRPr sz="1900"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Zatím tu není nikdo na takové úrovni, aby dokázal pravidelně konkurovat nejlepším závodníkům, ale příklad Hočevar 2024</a:t>
            </a:r>
          </a:p>
          <a:p>
            <a:pPr>
              <a:defRPr sz="1900"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 </a:t>
            </a:r>
            <a:endParaRPr>
              <a:latin typeface=".AppleSystemUIFont"/>
              <a:ea typeface=".AppleSystemUIFont"/>
              <a:cs typeface=".AppleSystemUIFont"/>
              <a:sym typeface=".AppleSystemUIFon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cover dir="rd"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ovéPole 2"/>
          <p:cNvSpPr txBox="1"/>
          <p:nvPr/>
        </p:nvSpPr>
        <p:spPr>
          <a:xfrm>
            <a:off x="1393475" y="1443840"/>
            <a:ext cx="6699172" cy="4172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Moje doporučení: </a:t>
            </a:r>
          </a:p>
          <a:p>
            <a:pPr>
              <a:defRPr>
                <a:latin typeface=".AppleSystemUIFont"/>
                <a:ea typeface=".AppleSystemUIFont"/>
                <a:cs typeface=".AppleSystemUIFont"/>
                <a:sym typeface=".AppleSystemUIFont"/>
              </a:defRPr>
            </a:pPr>
          </a:p>
          <a:p>
            <a:pPr>
              <a:buSzPct val="100000"/>
              <a:buFont typeface="Arial"/>
              <a:buChar char="•"/>
              <a:defRPr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 Učit se na obě strany podobně, mít však určenou primární stranu, a na té se snažit zlepšovat nejsilnější stránky (ty pak nejvíce využívám v závodě) </a:t>
            </a:r>
          </a:p>
          <a:p>
            <a:pPr>
              <a:buSzPct val="100000"/>
              <a:buFont typeface="Arial"/>
              <a:buChar char="•"/>
              <a:defRPr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 Nezapomínat trénovat přehmat na obě strany (zlepšuje rozsah, pohyblivost, i cit pro vodu, není technicky náročnější záběr..)</a:t>
            </a:r>
          </a:p>
          <a:p>
            <a:pPr>
              <a:buSzPct val="100000"/>
              <a:buFont typeface="Arial"/>
              <a:buChar char="•"/>
              <a:defRPr>
                <a:latin typeface=".AppleSystemUIFont"/>
                <a:ea typeface=".AppleSystemUIFont"/>
                <a:cs typeface=".AppleSystemUIFont"/>
                <a:sym typeface=".AppleSystemUIFont"/>
              </a:defRPr>
            </a:pPr>
          </a:p>
          <a:p>
            <a:pPr>
              <a:buSzPct val="100000"/>
              <a:buFont typeface="Arial"/>
              <a:buChar char="•"/>
              <a:defRPr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 Nebát se chybovat, často vidím, že někdo zkouší přehazovat, na začátku se bojí využít to v závodě, pak se jednou odváží, přijde chyba, a je konec s přehazováním (platí spíše u starších)</a:t>
            </a:r>
          </a:p>
          <a:p>
            <a:pPr>
              <a:buSzPct val="100000"/>
              <a:buFont typeface="Arial"/>
              <a:buChar char="•"/>
              <a:defRPr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</a:p>
          <a:p>
            <a:pPr>
              <a:buSzPct val="100000"/>
              <a:buFont typeface="Arial"/>
              <a:buChar char="•"/>
              <a:defRPr>
                <a:latin typeface=".AppleSystemUIFont"/>
                <a:ea typeface=".AppleSystemUIFont"/>
                <a:cs typeface=".AppleSystemUIFont"/>
                <a:sym typeface=".AppleSystemUIFont"/>
              </a:defRPr>
            </a:pPr>
          </a:p>
          <a:p>
            <a:pPr>
              <a:defRPr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Kolikrát však podobná chyba přišla v jízdě na ruku či na přehmat?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cover dir="rd"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ovéPole 2"/>
          <p:cNvSpPr txBox="1"/>
          <p:nvPr/>
        </p:nvSpPr>
        <p:spPr>
          <a:xfrm>
            <a:off x="2317465" y="612844"/>
            <a:ext cx="4509070" cy="578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Videa: </a:t>
            </a:r>
            <a:endParaRPr>
              <a:latin typeface=".AppleSystemUIFont"/>
              <a:ea typeface=".AppleSystemUIFont"/>
              <a:cs typeface=".AppleSystemUIFont"/>
              <a:sym typeface=".AppleSystemUIFont"/>
            </a:endParaRPr>
          </a:p>
          <a:p>
            <a:pPr>
              <a:defRPr>
                <a:latin typeface=".AppleSystemUIFont"/>
                <a:ea typeface=".AppleSystemUIFont"/>
                <a:cs typeface=".AppleSystemUIFont"/>
                <a:sym typeface=".AppleSystemUIFont"/>
              </a:defRPr>
            </a:pPr>
            <a:br/>
          </a:p>
          <a:p>
            <a:pPr>
              <a:defRPr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C1 best skills Pau 2019 European </a:t>
            </a:r>
            <a:endParaRPr>
              <a:latin typeface=".AppleSystemUIFont"/>
              <a:ea typeface=".AppleSystemUIFont"/>
              <a:cs typeface=".AppleSystemUIFont"/>
              <a:sym typeface=".AppleSystemUIFont"/>
            </a:endParaRPr>
          </a:p>
          <a:p>
            <a:pPr>
              <a:defRPr>
                <a:latin typeface=".AppleSystemUIFont"/>
                <a:ea typeface=".AppleSystemUIFont"/>
                <a:cs typeface=".AppleSystemUIFont"/>
                <a:sym typeface=".AppleSystemUIFont"/>
              </a:defRPr>
            </a:pPr>
            <a:br/>
          </a:p>
          <a:p>
            <a:pPr>
              <a:defRPr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Crossing Stoppers: Lift and Ride on</a:t>
            </a:r>
            <a:endParaRPr>
              <a:latin typeface=".AppleSystemUIFont"/>
              <a:ea typeface=".AppleSystemUIFont"/>
              <a:cs typeface=".AppleSystemUIFont"/>
              <a:sym typeface=".AppleSystemUIFont"/>
            </a:endParaRPr>
          </a:p>
          <a:p>
            <a:pPr>
              <a:defRPr>
                <a:latin typeface=".AppleSystemUIFont"/>
                <a:ea typeface=".AppleSystemUIFont"/>
                <a:cs typeface=".AppleSystemUIFont"/>
                <a:sym typeface=".AppleSystemUIFont"/>
              </a:defRPr>
            </a:pPr>
            <a:br/>
          </a:p>
          <a:p>
            <a:pPr>
              <a:defRPr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Nicolas Gestin</a:t>
            </a:r>
            <a:endParaRPr>
              <a:latin typeface=".AppleSystemUIFont"/>
              <a:ea typeface=".AppleSystemUIFont"/>
              <a:cs typeface=".AppleSystemUIFont"/>
              <a:sym typeface=".AppleSystemUIFont"/>
            </a:endParaRPr>
          </a:p>
          <a:p>
            <a:pPr>
              <a:defRPr>
                <a:latin typeface=".AppleSystemUIFont"/>
                <a:ea typeface=".AppleSystemUIFont"/>
                <a:cs typeface=".AppleSystemUIFont"/>
                <a:sym typeface=".AppleSystemUIFont"/>
              </a:defRPr>
            </a:pPr>
            <a:br/>
          </a:p>
          <a:p>
            <a:pPr>
              <a:defRPr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Down the river without a paddle</a:t>
            </a:r>
            <a:endParaRPr>
              <a:latin typeface=".AppleSystemUIFont"/>
              <a:ea typeface=".AppleSystemUIFont"/>
              <a:cs typeface=".AppleSystemUIFont"/>
              <a:sym typeface=".AppleSystemUIFont"/>
            </a:endParaRPr>
          </a:p>
          <a:p>
            <a:pPr>
              <a:defRPr>
                <a:latin typeface=".AppleSystemUIFont"/>
                <a:ea typeface=".AppleSystemUIFont"/>
                <a:cs typeface=".AppleSystemUIFont"/>
                <a:sym typeface=".AppleSystemUIFont"/>
              </a:defRPr>
            </a:pPr>
            <a:br/>
          </a:p>
          <a:p>
            <a:pPr>
              <a:defRPr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Iconic C1 runs</a:t>
            </a:r>
            <a:endParaRPr>
              <a:latin typeface=".AppleSystemUIFont"/>
              <a:ea typeface=".AppleSystemUIFont"/>
              <a:cs typeface=".AppleSystemUIFont"/>
              <a:sym typeface=".AppleSystemUIFont"/>
            </a:endParaRPr>
          </a:p>
          <a:p>
            <a:pPr>
              <a:defRPr>
                <a:latin typeface=".AppleSystemUIFont"/>
                <a:ea typeface=".AppleSystemUIFont"/>
                <a:cs typeface=".AppleSystemUIFont"/>
                <a:sym typeface=".AppleSystemUIFont"/>
              </a:defRPr>
            </a:pPr>
            <a:br/>
          </a:p>
          <a:p>
            <a:pPr>
              <a:defRPr>
                <a:latin typeface="UICTFontTextStyleBody"/>
                <a:ea typeface="UICTFontTextStyleBody"/>
                <a:cs typeface="UICTFontTextStyleBody"/>
                <a:sym typeface="UICTFontTextStyleBody"/>
              </a:defRPr>
            </a:pPr>
            <a:r>
              <a:t>ANOTHER GOLD FOR FOX! 🇦🇺 | Women's Slalom C-1 | </a:t>
            </a:r>
            <a:r>
              <a:rPr u="sng">
                <a:solidFill>
                  <a:srgbClr val="E2D700"/>
                </a:solidFill>
                <a:uFill>
                  <a:solidFill>
                    <a:srgbClr val="E2D700"/>
                  </a:solidFill>
                </a:uFill>
                <a:hlinkClick r:id="rId2" invalidUrl="" action="" tgtFrame="" tooltip="" history="1" highlightClick="0" endSnd="0"/>
              </a:rPr>
              <a:t>#Paris2024</a:t>
            </a:r>
            <a:r>
              <a:t> Highlights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cover dir="rd"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ok">
  <a:themeElements>
    <a:clrScheme name="To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Tok">
      <a:majorFont>
        <a:latin typeface="Constantia"/>
        <a:ea typeface="Constantia"/>
        <a:cs typeface="Constantia"/>
      </a:majorFont>
      <a:minorFont>
        <a:latin typeface="Helvetica"/>
        <a:ea typeface="Helvetica"/>
        <a:cs typeface="Helvetica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38100" dir="5400000">
              <a:srgbClr val="032544">
                <a:alpha val="48000"/>
              </a:srgbClr>
            </a:outerShdw>
          </a:effectLst>
        </a:effectStyle>
        <a:effectStyle>
          <a:effectLst>
            <a:outerShdw sx="100000" sy="100000" kx="0" ky="0" algn="b" rotWithShape="0" blurRad="63500" dist="38100" dir="5400000">
              <a:srgbClr val="032544">
                <a:alpha val="48000"/>
              </a:srgbClr>
            </a:outerShdw>
          </a:effectLst>
        </a:effectStyle>
        <a:effectStyle>
          <a:effectLst>
            <a:outerShdw sx="100000" sy="100000" kx="0" ky="0" algn="b" rotWithShape="0" blurRad="63500" dist="38100" dir="5400000">
              <a:srgbClr val="02474A">
                <a:alpha val="4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63500" dist="38100" dir="5400000">
            <a:srgbClr val="032544">
              <a:alpha val="48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onstant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63500" dist="38100" dir="5400000">
            <a:srgbClr val="032544">
              <a:alpha val="4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onstant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ok">
  <a:themeElements>
    <a:clrScheme name="To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Tok">
      <a:majorFont>
        <a:latin typeface="Constantia"/>
        <a:ea typeface="Constantia"/>
        <a:cs typeface="Constantia"/>
      </a:majorFont>
      <a:minorFont>
        <a:latin typeface="Helvetica"/>
        <a:ea typeface="Helvetica"/>
        <a:cs typeface="Helvetica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38100" dir="5400000">
              <a:srgbClr val="032544">
                <a:alpha val="48000"/>
              </a:srgbClr>
            </a:outerShdw>
          </a:effectLst>
        </a:effectStyle>
        <a:effectStyle>
          <a:effectLst>
            <a:outerShdw sx="100000" sy="100000" kx="0" ky="0" algn="b" rotWithShape="0" blurRad="63500" dist="38100" dir="5400000">
              <a:srgbClr val="032544">
                <a:alpha val="48000"/>
              </a:srgbClr>
            </a:outerShdw>
          </a:effectLst>
        </a:effectStyle>
        <a:effectStyle>
          <a:effectLst>
            <a:outerShdw sx="100000" sy="100000" kx="0" ky="0" algn="b" rotWithShape="0" blurRad="63500" dist="38100" dir="5400000">
              <a:srgbClr val="02474A">
                <a:alpha val="4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63500" dist="38100" dir="5400000">
            <a:srgbClr val="032544">
              <a:alpha val="48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onstant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63500" dist="38100" dir="5400000">
            <a:srgbClr val="032544">
              <a:alpha val="4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onstanti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